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44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3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2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24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20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9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9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9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9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9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9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/>
          <p:cNvPicPr/>
          <p:nvPr/>
        </p:nvPicPr>
        <p:blipFill>
          <a:blip r:embed="rId1"/>
          <a:stretch/>
        </p:blipFill>
        <p:spPr>
          <a:xfrm>
            <a:off x="0" y="0"/>
            <a:ext cx="10079280" cy="56692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/>
          <p:cNvPicPr/>
          <p:nvPr/>
        </p:nvPicPr>
        <p:blipFill>
          <a:blip r:embed="rId1"/>
          <a:stretch/>
        </p:blipFill>
        <p:spPr>
          <a:xfrm>
            <a:off x="0" y="0"/>
            <a:ext cx="10079280" cy="56692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/>
          <p:cNvPicPr/>
          <p:nvPr/>
        </p:nvPicPr>
        <p:blipFill>
          <a:blip r:embed="rId1"/>
          <a:stretch/>
        </p:blipFill>
        <p:spPr>
          <a:xfrm>
            <a:off x="0" y="0"/>
            <a:ext cx="10079280" cy="56692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/>
          <p:cNvPicPr/>
          <p:nvPr/>
        </p:nvPicPr>
        <p:blipFill>
          <a:blip r:embed="rId1"/>
          <a:stretch/>
        </p:blipFill>
        <p:spPr>
          <a:xfrm>
            <a:off x="0" y="0"/>
            <a:ext cx="10079280" cy="56692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/>
          <p:cNvPicPr/>
          <p:nvPr/>
        </p:nvPicPr>
        <p:blipFill>
          <a:blip r:embed="rId1"/>
          <a:stretch/>
        </p:blipFill>
        <p:spPr>
          <a:xfrm>
            <a:off x="0" y="0"/>
            <a:ext cx="10079280" cy="56692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/>
          <p:cNvPicPr/>
          <p:nvPr/>
        </p:nvPicPr>
        <p:blipFill>
          <a:blip r:embed="rId1"/>
          <a:stretch/>
        </p:blipFill>
        <p:spPr>
          <a:xfrm>
            <a:off x="0" y="0"/>
            <a:ext cx="10079280" cy="56692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/>
          <p:cNvPicPr/>
          <p:nvPr/>
        </p:nvPicPr>
        <p:blipFill>
          <a:blip r:embed="rId1"/>
          <a:stretch/>
        </p:blipFill>
        <p:spPr>
          <a:xfrm>
            <a:off x="0" y="0"/>
            <a:ext cx="10079280" cy="56692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3114</TotalTime>
  <Application>LibreOffice/25.8.6.2$Windows_X86_64 LibreOffice_project/b4b39682cd9868fa725bc664aff94278d315bd04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2026-05-19T00:19:47Z</dcterms:modified>
  <cp:revision>17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